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147480985" r:id="rId3"/>
    <p:sldId id="2147482933" r:id="rId4"/>
    <p:sldId id="2147482934" r:id="rId5"/>
    <p:sldId id="2147482942" r:id="rId6"/>
    <p:sldId id="2147482944" r:id="rId7"/>
    <p:sldId id="2147482941" r:id="rId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ABRIELA GOMEZ MANJARRES" userId="d6d32b7c-3a50-4d73-95dc-7ed58e37a831" providerId="ADAL" clId="{2ED8C3A8-6F25-40D7-9209-AF134F0DF2E5}"/>
    <pc:docChg chg="mod addSld delSld modSld modMainMaster">
      <pc:chgData name="MARIA GABRIELA GOMEZ MANJARRES" userId="d6d32b7c-3a50-4d73-95dc-7ed58e37a831" providerId="ADAL" clId="{2ED8C3A8-6F25-40D7-9209-AF134F0DF2E5}" dt="2026-02-27T19:41:16.270" v="60" actId="20577"/>
      <pc:docMkLst>
        <pc:docMk/>
      </pc:docMkLst>
      <pc:sldChg chg="modSp add mod">
        <pc:chgData name="MARIA GABRIELA GOMEZ MANJARRES" userId="d6d32b7c-3a50-4d73-95dc-7ed58e37a831" providerId="ADAL" clId="{2ED8C3A8-6F25-40D7-9209-AF134F0DF2E5}" dt="2026-02-27T19:40:55.981" v="35" actId="14100"/>
        <pc:sldMkLst>
          <pc:docMk/>
          <pc:sldMk cId="1741366529" sldId="2147480985"/>
        </pc:sldMkLst>
        <pc:spChg chg="mod">
          <ac:chgData name="MARIA GABRIELA GOMEZ MANJARRES" userId="d6d32b7c-3a50-4d73-95dc-7ed58e37a831" providerId="ADAL" clId="{2ED8C3A8-6F25-40D7-9209-AF134F0DF2E5}" dt="2026-02-27T19:40:55.981" v="35" actId="14100"/>
          <ac:spMkLst>
            <pc:docMk/>
            <pc:sldMk cId="1741366529" sldId="2147480985"/>
            <ac:spMk id="3" creationId="{57BE69E7-1217-4ED4-0189-977775C97390}"/>
          </ac:spMkLst>
        </pc:spChg>
      </pc:sldChg>
      <pc:sldChg chg="modSp add del mod">
        <pc:chgData name="MARIA GABRIELA GOMEZ MANJARRES" userId="d6d32b7c-3a50-4d73-95dc-7ed58e37a831" providerId="ADAL" clId="{2ED8C3A8-6F25-40D7-9209-AF134F0DF2E5}" dt="2026-02-27T19:41:04.578" v="44" actId="20577"/>
        <pc:sldMkLst>
          <pc:docMk/>
          <pc:sldMk cId="2209229236" sldId="2147482933"/>
        </pc:sldMkLst>
        <pc:spChg chg="mod">
          <ac:chgData name="MARIA GABRIELA GOMEZ MANJARRES" userId="d6d32b7c-3a50-4d73-95dc-7ed58e37a831" providerId="ADAL" clId="{2ED8C3A8-6F25-40D7-9209-AF134F0DF2E5}" dt="2026-02-27T19:41:04.578" v="44" actId="20577"/>
          <ac:spMkLst>
            <pc:docMk/>
            <pc:sldMk cId="2209229236" sldId="2147482933"/>
            <ac:spMk id="3" creationId="{07723C25-5184-6653-2796-30DD4E7B229E}"/>
          </ac:spMkLst>
        </pc:spChg>
      </pc:sldChg>
      <pc:sldChg chg="modSp add del mod">
        <pc:chgData name="MARIA GABRIELA GOMEZ MANJARRES" userId="d6d32b7c-3a50-4d73-95dc-7ed58e37a831" providerId="ADAL" clId="{2ED8C3A8-6F25-40D7-9209-AF134F0DF2E5}" dt="2026-02-27T19:41:16.270" v="60" actId="20577"/>
        <pc:sldMkLst>
          <pc:docMk/>
          <pc:sldMk cId="2328800798" sldId="2147482934"/>
        </pc:sldMkLst>
        <pc:spChg chg="mod">
          <ac:chgData name="MARIA GABRIELA GOMEZ MANJARRES" userId="d6d32b7c-3a50-4d73-95dc-7ed58e37a831" providerId="ADAL" clId="{2ED8C3A8-6F25-40D7-9209-AF134F0DF2E5}" dt="2026-02-27T19:41:16.270" v="60" actId="20577"/>
          <ac:spMkLst>
            <pc:docMk/>
            <pc:sldMk cId="2328800798" sldId="2147482934"/>
            <ac:spMk id="9" creationId="{7AE3B2BA-8551-8CDE-5B7D-8D143E5C0979}"/>
          </ac:spMkLst>
        </pc:spChg>
      </pc:sldChg>
      <pc:sldChg chg="add del">
        <pc:chgData name="MARIA GABRIELA GOMEZ MANJARRES" userId="d6d32b7c-3a50-4d73-95dc-7ed58e37a831" providerId="ADAL" clId="{2ED8C3A8-6F25-40D7-9209-AF134F0DF2E5}" dt="2026-02-06T15:45:22.184" v="23"/>
        <pc:sldMkLst>
          <pc:docMk/>
          <pc:sldMk cId="1918550138" sldId="2147482941"/>
        </pc:sldMkLst>
      </pc:sldChg>
      <pc:sldChg chg="modSp add del mod">
        <pc:chgData name="MARIA GABRIELA GOMEZ MANJARRES" userId="d6d32b7c-3a50-4d73-95dc-7ed58e37a831" providerId="ADAL" clId="{2ED8C3A8-6F25-40D7-9209-AF134F0DF2E5}" dt="2026-02-06T15:45:22.184" v="23"/>
        <pc:sldMkLst>
          <pc:docMk/>
          <pc:sldMk cId="693937929" sldId="2147482942"/>
        </pc:sldMkLst>
        <pc:graphicFrameChg chg="mod modGraphic">
          <ac:chgData name="MARIA GABRIELA GOMEZ MANJARRES" userId="d6d32b7c-3a50-4d73-95dc-7ed58e37a831" providerId="ADAL" clId="{2ED8C3A8-6F25-40D7-9209-AF134F0DF2E5}" dt="2026-02-05T20:27:29.433" v="15" actId="122"/>
          <ac:graphicFrameMkLst>
            <pc:docMk/>
            <pc:sldMk cId="693937929" sldId="2147482942"/>
            <ac:graphicFrameMk id="6" creationId="{25B7E084-D442-2F82-EB60-EE88002C049F}"/>
          </ac:graphicFrameMkLst>
        </pc:graphicFrameChg>
      </pc:sldChg>
      <pc:sldChg chg="add del">
        <pc:chgData name="MARIA GABRIELA GOMEZ MANJARRES" userId="d6d32b7c-3a50-4d73-95dc-7ed58e37a831" providerId="ADAL" clId="{2ED8C3A8-6F25-40D7-9209-AF134F0DF2E5}" dt="2026-02-06T15:45:22.184" v="23"/>
        <pc:sldMkLst>
          <pc:docMk/>
          <pc:sldMk cId="2552691949" sldId="2147482944"/>
        </pc:sldMkLst>
      </pc:sldChg>
      <pc:sldMasterChg chg="addSp modSp mod">
        <pc:chgData name="MARIA GABRIELA GOMEZ MANJARRES" userId="d6d32b7c-3a50-4d73-95dc-7ed58e37a831" providerId="ADAL" clId="{2ED8C3A8-6F25-40D7-9209-AF134F0DF2E5}" dt="2026-02-06T15:45:28.683" v="24" actId="33475"/>
        <pc:sldMasterMkLst>
          <pc:docMk/>
          <pc:sldMasterMk cId="684439685" sldId="2147483648"/>
        </pc:sldMasterMkLst>
        <pc:spChg chg="add mod">
          <ac:chgData name="MARIA GABRIELA GOMEZ MANJARRES" userId="d6d32b7c-3a50-4d73-95dc-7ed58e37a831" providerId="ADAL" clId="{2ED8C3A8-6F25-40D7-9209-AF134F0DF2E5}" dt="2026-02-06T15:45:28.683" v="24" actId="33475"/>
          <ac:spMkLst>
            <pc:docMk/>
            <pc:sldMasterMk cId="684439685" sldId="2147483648"/>
            <ac:spMk id="8" creationId="{656C6AB7-CA22-AC05-BBB5-6DA6AFF5CB02}"/>
          </ac:spMkLst>
        </pc:spChg>
      </pc:sldMasterChg>
      <pc:sldMasterChg chg="modSp mod">
        <pc:chgData name="MARIA GABRIELA GOMEZ MANJARRES" userId="d6d32b7c-3a50-4d73-95dc-7ed58e37a831" providerId="ADAL" clId="{2ED8C3A8-6F25-40D7-9209-AF134F0DF2E5}" dt="2026-02-06T15:45:28.683" v="24" actId="33475"/>
        <pc:sldMasterMkLst>
          <pc:docMk/>
          <pc:sldMasterMk cId="2717666754" sldId="2147483660"/>
        </pc:sldMasterMkLst>
        <pc:spChg chg="add mod">
          <ac:chgData name="MARIA GABRIELA GOMEZ MANJARRES" userId="d6d32b7c-3a50-4d73-95dc-7ed58e37a831" providerId="ADAL" clId="{2ED8C3A8-6F25-40D7-9209-AF134F0DF2E5}" dt="2026-02-06T15:45:28.683" v="24" actId="33475"/>
          <ac:spMkLst>
            <pc:docMk/>
            <pc:sldMasterMk cId="2717666754" sldId="2147483660"/>
            <ac:spMk id="8" creationId="{95F18F99-013F-6574-0F16-83B31A1F20D9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2632A-D983-B1D1-F0DC-1DF09C72A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DBC352-C0B0-A4CF-7C5C-F51CB51EF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0A39A-D211-D034-619B-38EC5B8E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66F7A3-BC56-900B-98E1-F26EAD05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7006F1-BE81-C946-3531-8869FD74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474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4CE0C-9CED-FECE-A22B-7D51403D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905F67-496C-7CBB-3646-20E1E7AA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D1301-4A84-7CD1-08ED-8CD44A62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234F6C-8EE5-D93B-457E-FDFBA5E3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9F355-9E35-950E-37E0-A7E2C097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682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E29D38-C59F-B462-9AEF-D4E6BFD02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BA11FC-A119-1F7F-1A0D-6C4F41FB7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76371A-0C44-EE4F-4939-F5336ACB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1B0A2D-243E-231C-BA07-02EA3AB6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8A7B7F-E60B-5F60-7F38-054E657D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459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Diapositiva de título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persona con un bate en la mano&#10;&#10;El contenido generado por IA puede ser incorrecto.">
            <a:extLst>
              <a:ext uri="{FF2B5EF4-FFF2-40B4-BE49-F238E27FC236}">
                <a16:creationId xmlns:a16="http://schemas.microsoft.com/office/drawing/2014/main" id="{084BDBE9-8C33-6D4D-FB94-8E770A3672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3208" y="-44532"/>
            <a:ext cx="12338417" cy="6947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320BC2-DC68-A32C-3E11-D4741CE4F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741" y="1911429"/>
            <a:ext cx="2514600" cy="113315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8CD512-4ACF-A5EE-0DEE-CB14660C1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741" y="3232546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39F147-EA53-3A5C-7C33-5ABB81CB70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94" y="5797566"/>
            <a:ext cx="1278171" cy="582677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B423A60C-1BC0-DAD6-744D-5F11752D084E}"/>
              </a:ext>
            </a:extLst>
          </p:cNvPr>
          <p:cNvSpPr txBox="1">
            <a:spLocks/>
          </p:cNvSpPr>
          <p:nvPr userDrawn="1"/>
        </p:nvSpPr>
        <p:spPr>
          <a:xfrm>
            <a:off x="8871025" y="508535"/>
            <a:ext cx="2736540" cy="565539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90"/>
              </a:spcBef>
            </a:pPr>
            <a:r>
              <a:rPr lang="es-CO" sz="3600" spc="-1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</a:p>
        </p:txBody>
      </p:sp>
    </p:spTree>
    <p:extLst>
      <p:ext uri="{BB962C8B-B14F-4D97-AF65-F5344CB8AC3E}">
        <p14:creationId xmlns:p14="http://schemas.microsoft.com/office/powerpoint/2010/main" val="295766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etencia de atletismo, azul, palma, verde&#10;&#10;El contenido generado por IA puede ser incorrecto.">
            <a:extLst>
              <a:ext uri="{FF2B5EF4-FFF2-40B4-BE49-F238E27FC236}">
                <a16:creationId xmlns:a16="http://schemas.microsoft.com/office/drawing/2014/main" id="{022FE0D8-C8F8-D517-F38C-9CCBA07D7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DEA5EB5-2931-0C65-7538-0C1D22F42C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2" y="974726"/>
            <a:ext cx="2514600" cy="113315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484A5494-FCB9-6CAE-FA4D-8F49E6203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2" y="2295843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9AADC4-5DE0-57A3-7DAC-13AED3C58E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94" y="5797566"/>
            <a:ext cx="1278171" cy="5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nel solar, objeto, agua, hombre&#10;&#10;El contenido generado por IA puede ser incorrecto.">
            <a:extLst>
              <a:ext uri="{FF2B5EF4-FFF2-40B4-BE49-F238E27FC236}">
                <a16:creationId xmlns:a16="http://schemas.microsoft.com/office/drawing/2014/main" id="{98F9E9CF-0F6D-E44D-4CF3-1FD89CC42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CFC67E0C-2655-8E44-4F14-4F7A9F96A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783" y="893006"/>
            <a:ext cx="4366591" cy="1262022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67909F1C-2FC4-980F-36AF-97DA7B3F7BA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223783" y="2295843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443610-6616-6237-CD99-3E1EAB42B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94" y="5797566"/>
            <a:ext cx="1278171" cy="5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95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7">
            <a:extLst>
              <a:ext uri="{FF2B5EF4-FFF2-40B4-BE49-F238E27FC236}">
                <a16:creationId xmlns:a16="http://schemas.microsoft.com/office/drawing/2014/main" id="{734E2DD1-444B-79E0-1056-2F833D798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7208" y="365126"/>
            <a:ext cx="4366591" cy="1262022"/>
          </a:xfrm>
        </p:spPr>
        <p:txBody>
          <a:bodyPr>
            <a:normAutofit/>
          </a:bodyPr>
          <a:lstStyle>
            <a:lvl1pPr algn="r"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704443-9FBF-A042-1320-29EA3735BF4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60" y="1767963"/>
            <a:ext cx="2936240" cy="11331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658558-01B8-E4C7-B6CB-C5E861F51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9394" y="5797566"/>
            <a:ext cx="1278171" cy="582677"/>
          </a:xfrm>
          <a:prstGeom prst="rect">
            <a:avLst/>
          </a:prstGeom>
        </p:spPr>
      </p:pic>
      <p:pic>
        <p:nvPicPr>
          <p:cNvPr id="7" name="Imagen 6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12D91116-EBCF-63AD-10E3-B9BFF7321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455" r="7455"/>
          <a:stretch>
            <a:fillRect/>
          </a:stretch>
        </p:blipFill>
        <p:spPr>
          <a:xfrm>
            <a:off x="0" y="4006790"/>
            <a:ext cx="12192000" cy="25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3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9E1C2CFC-DEF0-E42D-E2C0-71EA2E388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320BC2-DC68-A32C-3E11-D4741CE4F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12676" y="1464571"/>
            <a:ext cx="2514600" cy="1133157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100000"/>
              </a:lnSpc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8CD512-4ACF-A5EE-0DEE-CB14660C1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1036" y="2785688"/>
            <a:ext cx="2936240" cy="11331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D44764-F8E1-8F59-527D-D7F359C46B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94" y="5797566"/>
            <a:ext cx="1278171" cy="5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7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1E456240-F781-C100-5817-893A2158C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0ACD51-602A-5927-3C98-C3888D95D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297DCC-F374-94DE-DFA4-2726A647C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" y="5797566"/>
            <a:ext cx="1278171" cy="582677"/>
          </a:xfrm>
          <a:prstGeom prst="rect">
            <a:avLst/>
          </a:prstGeom>
        </p:spPr>
      </p:pic>
      <p:pic>
        <p:nvPicPr>
          <p:cNvPr id="3" name="Imagen 2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C5F5CC14-8FC4-0D72-50F3-AAC028FA67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737" r="13175"/>
          <a:stretch>
            <a:fillRect/>
          </a:stretch>
        </p:blipFill>
        <p:spPr>
          <a:xfrm>
            <a:off x="1" y="3904013"/>
            <a:ext cx="12192000" cy="25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5EEAB881-860C-5F1C-67E2-28624CD8FE63}"/>
              </a:ext>
            </a:extLst>
          </p:cNvPr>
          <p:cNvGrpSpPr/>
          <p:nvPr userDrawn="1"/>
        </p:nvGrpSpPr>
        <p:grpSpPr>
          <a:xfrm>
            <a:off x="0" y="1"/>
            <a:ext cx="12191829" cy="6858000"/>
            <a:chOff x="0" y="0"/>
            <a:chExt cx="20104100" cy="1130871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19DC7340-B34D-663E-0CEE-C258E00B1ABE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6EF877D0-567D-34D0-9943-8CF5E8D4F5E3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17" cy="11308556"/>
            </a:xfrm>
            <a:prstGeom prst="rect">
              <a:avLst/>
            </a:prstGeom>
          </p:spPr>
        </p:pic>
      </p:grpSp>
      <p:sp>
        <p:nvSpPr>
          <p:cNvPr id="3" name="object 5">
            <a:extLst>
              <a:ext uri="{FF2B5EF4-FFF2-40B4-BE49-F238E27FC236}">
                <a16:creationId xmlns:a16="http://schemas.microsoft.com/office/drawing/2014/main" id="{2F657DD9-3C30-12AC-8F8F-670292F85D65}"/>
              </a:ext>
            </a:extLst>
          </p:cNvPr>
          <p:cNvSpPr>
            <a:spLocks/>
          </p:cNvSpPr>
          <p:nvPr userDrawn="1"/>
        </p:nvSpPr>
        <p:spPr>
          <a:xfrm>
            <a:off x="-50" y="95"/>
            <a:ext cx="12185499" cy="6857905"/>
          </a:xfrm>
          <a:custGeom>
            <a:avLst/>
            <a:gdLst/>
            <a:ahLst/>
            <a:cxnLst/>
            <a:rect l="l" t="t" r="r" b="b"/>
            <a:pathLst>
              <a:path w="20093940" h="11308715">
                <a:moveTo>
                  <a:pt x="20093314" y="0"/>
                </a:moveTo>
                <a:lnTo>
                  <a:pt x="0" y="0"/>
                </a:lnTo>
                <a:lnTo>
                  <a:pt x="0" y="11308556"/>
                </a:lnTo>
                <a:lnTo>
                  <a:pt x="20093314" y="11308556"/>
                </a:lnTo>
                <a:lnTo>
                  <a:pt x="20093314" y="0"/>
                </a:lnTo>
                <a:close/>
              </a:path>
            </a:pathLst>
          </a:custGeom>
          <a:solidFill>
            <a:srgbClr val="002678">
              <a:alpha val="55686"/>
            </a:srgbClr>
          </a:solidFill>
        </p:spPr>
        <p:txBody>
          <a:bodyPr wrap="square" lIns="0" tIns="0" rIns="0" bIns="0" rtlCol="0"/>
          <a:lstStyle/>
          <a:p>
            <a:r>
              <a:rPr lang="es-419" dirty="0"/>
              <a:t>  </a:t>
            </a:r>
            <a:endParaRPr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809B009-8F4F-E837-029E-69D055348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2593323"/>
            <a:ext cx="1584960" cy="528955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7" name="Marcador de posición de imagen 2">
            <a:extLst>
              <a:ext uri="{FF2B5EF4-FFF2-40B4-BE49-F238E27FC236}">
                <a16:creationId xmlns:a16="http://schemas.microsoft.com/office/drawing/2014/main" id="{884AD823-E761-000B-DFC1-F2EBF1E84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12413" y="1733681"/>
            <a:ext cx="3234372" cy="33413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EC7234C-2C75-0104-4CC8-EA1524F99D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1" y="3625198"/>
            <a:ext cx="5256212" cy="929640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Morbi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venenatis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sed ultrices.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Proin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rutrum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sit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porta.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Praesent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feugiat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cursus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purus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porttitor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turpis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s-CO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Duis</a:t>
            </a:r>
            <a:r>
              <a:rPr lang="es-CO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ornare u.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29">
            <a:extLst>
              <a:ext uri="{FF2B5EF4-FFF2-40B4-BE49-F238E27FC236}">
                <a16:creationId xmlns:a16="http://schemas.microsoft.com/office/drawing/2014/main" id="{6BA31422-880B-A2A9-F8FD-C0948A405667}"/>
              </a:ext>
            </a:extLst>
          </p:cNvPr>
          <p:cNvSpPr/>
          <p:nvPr userDrawn="1"/>
        </p:nvSpPr>
        <p:spPr>
          <a:xfrm>
            <a:off x="1540834" y="1682881"/>
            <a:ext cx="3377529" cy="349223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  <a:effectLst>
            <a:glow rad="192491">
              <a:srgbClr val="0197F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effectLst>
                <a:glow rad="101600">
                  <a:srgbClr val="0197FD">
                    <a:alpha val="60000"/>
                  </a:srgbClr>
                </a:glo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B51CC33-FADA-A71F-04BA-FE2F9A9560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4483" y="460399"/>
            <a:ext cx="1278171" cy="582677"/>
          </a:xfrm>
          <a:prstGeom prst="rect">
            <a:avLst/>
          </a:prstGeom>
        </p:spPr>
      </p:pic>
      <p:pic>
        <p:nvPicPr>
          <p:cNvPr id="2" name="Imagen 1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7F0553E3-BF77-E1E0-65A6-A98B57E428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971" r="12986"/>
          <a:stretch>
            <a:fillRect/>
          </a:stretch>
        </p:blipFill>
        <p:spPr>
          <a:xfrm>
            <a:off x="6501" y="4090018"/>
            <a:ext cx="12185500" cy="25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01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5EEAB881-860C-5F1C-67E2-28624CD8FE63}"/>
              </a:ext>
            </a:extLst>
          </p:cNvPr>
          <p:cNvGrpSpPr/>
          <p:nvPr userDrawn="1"/>
        </p:nvGrpSpPr>
        <p:grpSpPr>
          <a:xfrm>
            <a:off x="0" y="1"/>
            <a:ext cx="12191829" cy="6858000"/>
            <a:chOff x="0" y="0"/>
            <a:chExt cx="20104100" cy="1130871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19DC7340-B34D-663E-0CEE-C258E00B1ABE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6EF877D0-567D-34D0-9943-8CF5E8D4F5E3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17" cy="11308556"/>
            </a:xfrm>
            <a:prstGeom prst="rect">
              <a:avLst/>
            </a:prstGeom>
          </p:spPr>
        </p:pic>
      </p:grpSp>
      <p:sp>
        <p:nvSpPr>
          <p:cNvPr id="3" name="object 5">
            <a:extLst>
              <a:ext uri="{FF2B5EF4-FFF2-40B4-BE49-F238E27FC236}">
                <a16:creationId xmlns:a16="http://schemas.microsoft.com/office/drawing/2014/main" id="{2F657DD9-3C30-12AC-8F8F-670292F85D65}"/>
              </a:ext>
            </a:extLst>
          </p:cNvPr>
          <p:cNvSpPr>
            <a:spLocks/>
          </p:cNvSpPr>
          <p:nvPr userDrawn="1"/>
        </p:nvSpPr>
        <p:spPr>
          <a:xfrm>
            <a:off x="-50" y="95"/>
            <a:ext cx="12185499" cy="6857905"/>
          </a:xfrm>
          <a:custGeom>
            <a:avLst/>
            <a:gdLst/>
            <a:ahLst/>
            <a:cxnLst/>
            <a:rect l="l" t="t" r="r" b="b"/>
            <a:pathLst>
              <a:path w="20093940" h="11308715">
                <a:moveTo>
                  <a:pt x="20093314" y="0"/>
                </a:moveTo>
                <a:lnTo>
                  <a:pt x="0" y="0"/>
                </a:lnTo>
                <a:lnTo>
                  <a:pt x="0" y="11308556"/>
                </a:lnTo>
                <a:lnTo>
                  <a:pt x="20093314" y="11308556"/>
                </a:lnTo>
                <a:lnTo>
                  <a:pt x="20093314" y="0"/>
                </a:lnTo>
                <a:close/>
              </a:path>
            </a:pathLst>
          </a:custGeom>
          <a:solidFill>
            <a:srgbClr val="002678">
              <a:alpha val="55686"/>
            </a:srgbClr>
          </a:solidFill>
        </p:spPr>
        <p:txBody>
          <a:bodyPr wrap="square" lIns="0" tIns="0" rIns="0" bIns="0" rtlCol="0"/>
          <a:lstStyle/>
          <a:p>
            <a:r>
              <a:rPr lang="es-419" dirty="0"/>
              <a:t>  </a:t>
            </a:r>
            <a:endParaRPr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B51CC33-FADA-A71F-04BA-FE2F9A9560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4483" y="460399"/>
            <a:ext cx="1278171" cy="582677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A9E11D1D-58CB-29A2-C271-17E0DC198660}"/>
              </a:ext>
            </a:extLst>
          </p:cNvPr>
          <p:cNvSpPr/>
          <p:nvPr userDrawn="1"/>
        </p:nvSpPr>
        <p:spPr>
          <a:xfrm>
            <a:off x="5527155" y="1043076"/>
            <a:ext cx="1011264" cy="1011264"/>
          </a:xfrm>
          <a:prstGeom prst="ellipse">
            <a:avLst/>
          </a:prstGeom>
          <a:noFill/>
          <a:ln>
            <a:solidFill>
              <a:srgbClr val="00F3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0A110E8-0882-EBFF-5E6B-B5C7EBCF0A3A}"/>
              </a:ext>
            </a:extLst>
          </p:cNvPr>
          <p:cNvCxnSpPr>
            <a:stCxn id="12" idx="4"/>
          </p:cNvCxnSpPr>
          <p:nvPr userDrawn="1"/>
        </p:nvCxnSpPr>
        <p:spPr>
          <a:xfrm>
            <a:off x="6032787" y="2054340"/>
            <a:ext cx="4242589" cy="0"/>
          </a:xfrm>
          <a:prstGeom prst="line">
            <a:avLst/>
          </a:prstGeom>
          <a:ln>
            <a:solidFill>
              <a:srgbClr val="00F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26F4670D-6565-457C-4740-A41B5D31CA6B}"/>
              </a:ext>
            </a:extLst>
          </p:cNvPr>
          <p:cNvSpPr/>
          <p:nvPr userDrawn="1"/>
        </p:nvSpPr>
        <p:spPr>
          <a:xfrm>
            <a:off x="5527155" y="2282941"/>
            <a:ext cx="1011264" cy="1011264"/>
          </a:xfrm>
          <a:prstGeom prst="ellipse">
            <a:avLst/>
          </a:prstGeom>
          <a:noFill/>
          <a:ln>
            <a:solidFill>
              <a:srgbClr val="00F3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7813AC5-D6CC-993C-BE0E-A6CD72C33B93}"/>
              </a:ext>
            </a:extLst>
          </p:cNvPr>
          <p:cNvCxnSpPr>
            <a:stCxn id="16" idx="4"/>
          </p:cNvCxnSpPr>
          <p:nvPr userDrawn="1"/>
        </p:nvCxnSpPr>
        <p:spPr>
          <a:xfrm>
            <a:off x="6032787" y="3294205"/>
            <a:ext cx="4242589" cy="0"/>
          </a:xfrm>
          <a:prstGeom prst="line">
            <a:avLst/>
          </a:prstGeom>
          <a:ln>
            <a:solidFill>
              <a:srgbClr val="00F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C8EA2130-01DC-9D59-FA18-5A2296C0D5CB}"/>
              </a:ext>
            </a:extLst>
          </p:cNvPr>
          <p:cNvSpPr/>
          <p:nvPr userDrawn="1"/>
        </p:nvSpPr>
        <p:spPr>
          <a:xfrm>
            <a:off x="5527155" y="3569300"/>
            <a:ext cx="1011264" cy="1011264"/>
          </a:xfrm>
          <a:prstGeom prst="ellipse">
            <a:avLst/>
          </a:prstGeom>
          <a:noFill/>
          <a:ln>
            <a:solidFill>
              <a:srgbClr val="00F3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587C1D6-7B93-CE6D-BC61-E0598FF6F2F3}"/>
              </a:ext>
            </a:extLst>
          </p:cNvPr>
          <p:cNvCxnSpPr>
            <a:stCxn id="19" idx="4"/>
          </p:cNvCxnSpPr>
          <p:nvPr userDrawn="1"/>
        </p:nvCxnSpPr>
        <p:spPr>
          <a:xfrm>
            <a:off x="6032787" y="4580564"/>
            <a:ext cx="4242589" cy="0"/>
          </a:xfrm>
          <a:prstGeom prst="line">
            <a:avLst/>
          </a:prstGeom>
          <a:ln>
            <a:solidFill>
              <a:srgbClr val="00F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8BD01B21-8502-0B8F-3E09-F69C0AAADFDD}"/>
              </a:ext>
            </a:extLst>
          </p:cNvPr>
          <p:cNvSpPr/>
          <p:nvPr userDrawn="1"/>
        </p:nvSpPr>
        <p:spPr>
          <a:xfrm>
            <a:off x="5527155" y="5010642"/>
            <a:ext cx="1011264" cy="1011264"/>
          </a:xfrm>
          <a:prstGeom prst="ellipse">
            <a:avLst/>
          </a:prstGeom>
          <a:noFill/>
          <a:ln>
            <a:solidFill>
              <a:srgbClr val="00F3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CC881FE-8702-AF29-A912-25706313E662}"/>
              </a:ext>
            </a:extLst>
          </p:cNvPr>
          <p:cNvCxnSpPr>
            <a:stCxn id="23" idx="4"/>
          </p:cNvCxnSpPr>
          <p:nvPr userDrawn="1"/>
        </p:nvCxnSpPr>
        <p:spPr>
          <a:xfrm>
            <a:off x="6032787" y="6021906"/>
            <a:ext cx="4242589" cy="0"/>
          </a:xfrm>
          <a:prstGeom prst="line">
            <a:avLst/>
          </a:prstGeom>
          <a:ln>
            <a:solidFill>
              <a:srgbClr val="00F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C1D3C78F-311F-DA6F-1A3F-439E4574A4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5587" y="1113537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27" name="Marcador de posición de imagen 25">
            <a:extLst>
              <a:ext uri="{FF2B5EF4-FFF2-40B4-BE49-F238E27FC236}">
                <a16:creationId xmlns:a16="http://schemas.microsoft.com/office/drawing/2014/main" id="{D5D84F32-C626-338A-985A-DECD984B4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5587" y="2353402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28" name="Marcador de posición de imagen 25">
            <a:extLst>
              <a:ext uri="{FF2B5EF4-FFF2-40B4-BE49-F238E27FC236}">
                <a16:creationId xmlns:a16="http://schemas.microsoft.com/office/drawing/2014/main" id="{CC7B4CCD-B6B1-0D7D-D5C6-453A6E3E7B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75587" y="3624263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29" name="Marcador de posición de imagen 25">
            <a:extLst>
              <a:ext uri="{FF2B5EF4-FFF2-40B4-BE49-F238E27FC236}">
                <a16:creationId xmlns:a16="http://schemas.microsoft.com/office/drawing/2014/main" id="{602D85BA-8D59-2CD2-99C7-890F7DD94E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587" y="5050107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8A8EF0D7-BA67-936C-798E-994FAAB9E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6053" y="1220246"/>
            <a:ext cx="3954955" cy="78760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51D5448C-F616-500B-47D9-D300C2783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1434" y="3267802"/>
            <a:ext cx="1584960" cy="528955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289DA6A8-3120-5BCD-56F1-7458FD3776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6250" y="2490788"/>
            <a:ext cx="3934316" cy="914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42" name="Marcador de texto 40">
            <a:extLst>
              <a:ext uri="{FF2B5EF4-FFF2-40B4-BE49-F238E27FC236}">
                <a16:creationId xmlns:a16="http://schemas.microsoft.com/office/drawing/2014/main" id="{701AF1DE-4CEF-96A3-5A43-D9536CA22A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6250" y="3776249"/>
            <a:ext cx="3934316" cy="914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43" name="Marcador de texto 40">
            <a:extLst>
              <a:ext uri="{FF2B5EF4-FFF2-40B4-BE49-F238E27FC236}">
                <a16:creationId xmlns:a16="http://schemas.microsoft.com/office/drawing/2014/main" id="{37C15A3E-6086-BE6C-E56A-23EE2271D5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6250" y="5220736"/>
            <a:ext cx="3934316" cy="914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pic>
        <p:nvPicPr>
          <p:cNvPr id="2" name="Imagen 1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5695F860-7743-B87B-C412-94444FFE3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728" r="6402"/>
          <a:stretch>
            <a:fillRect/>
          </a:stretch>
        </p:blipFill>
        <p:spPr>
          <a:xfrm flipH="1">
            <a:off x="-51" y="4850153"/>
            <a:ext cx="12192051" cy="19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A2A8D-9C7D-1633-83EC-356C6673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D78379-0F34-456A-CF70-44BFD2FC0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582C29-733F-340D-4373-7D96CF99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C03C63-1E51-F6C0-4ED0-B7F914DE2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94A6C2-D56F-3E69-5281-CBAE85647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9319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exterior, palma, competencia de atletismo, azul&#10;&#10;El contenido generado por IA puede ser incorrecto.">
            <a:extLst>
              <a:ext uri="{FF2B5EF4-FFF2-40B4-BE49-F238E27FC236}">
                <a16:creationId xmlns:a16="http://schemas.microsoft.com/office/drawing/2014/main" id="{A0E85C08-51FE-16B4-0541-5F2759E41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58" t="1005" r="958" b="100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9AADC4-5DE0-57A3-7DAC-13AED3C58E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94" y="5797566"/>
            <a:ext cx="1278171" cy="582677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7848B831-E6FF-6521-02C3-7EA5691B91D0}"/>
              </a:ext>
            </a:extLst>
          </p:cNvPr>
          <p:cNvGrpSpPr/>
          <p:nvPr userDrawn="1"/>
        </p:nvGrpSpPr>
        <p:grpSpPr>
          <a:xfrm flipV="1">
            <a:off x="711666" y="1672501"/>
            <a:ext cx="4557758" cy="1239090"/>
            <a:chOff x="13487966" y="6012426"/>
            <a:chExt cx="4055507" cy="899549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1B59886F-A6D3-3729-C13B-7D7C107DD092}"/>
                </a:ext>
              </a:extLst>
            </p:cNvPr>
            <p:cNvSpPr/>
            <p:nvPr/>
          </p:nvSpPr>
          <p:spPr>
            <a:xfrm>
              <a:off x="13487966" y="6018988"/>
              <a:ext cx="4055109" cy="892987"/>
            </a:xfrm>
            <a:prstGeom prst="roundRect">
              <a:avLst>
                <a:gd name="adj" fmla="val 31615"/>
              </a:avLst>
            </a:prstGeom>
            <a:solidFill>
              <a:srgbClr val="002678">
                <a:alpha val="50196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540F9AE1-8285-29E7-9159-B093DBE4EE28}"/>
                </a:ext>
              </a:extLst>
            </p:cNvPr>
            <p:cNvSpPr/>
            <p:nvPr/>
          </p:nvSpPr>
          <p:spPr>
            <a:xfrm>
              <a:off x="13488364" y="6012426"/>
              <a:ext cx="4055109" cy="892987"/>
            </a:xfrm>
            <a:prstGeom prst="roundRect">
              <a:avLst>
                <a:gd name="adj" fmla="val 31615"/>
              </a:avLst>
            </a:prstGeom>
            <a:noFill/>
            <a:ln w="28575">
              <a:solidFill>
                <a:srgbClr val="00F3FF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D49B2CA0-C936-29C8-979B-C98ADC59D6BD}"/>
              </a:ext>
            </a:extLst>
          </p:cNvPr>
          <p:cNvGrpSpPr/>
          <p:nvPr userDrawn="1"/>
        </p:nvGrpSpPr>
        <p:grpSpPr>
          <a:xfrm flipV="1">
            <a:off x="711666" y="3365050"/>
            <a:ext cx="4557758" cy="1239090"/>
            <a:chOff x="13487966" y="6012426"/>
            <a:chExt cx="4055507" cy="899549"/>
          </a:xfrm>
        </p:grpSpPr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9273FDA1-3FEC-E1F4-3440-74D7904C1BA2}"/>
                </a:ext>
              </a:extLst>
            </p:cNvPr>
            <p:cNvSpPr/>
            <p:nvPr/>
          </p:nvSpPr>
          <p:spPr>
            <a:xfrm>
              <a:off x="13487966" y="6018988"/>
              <a:ext cx="4055109" cy="892987"/>
            </a:xfrm>
            <a:prstGeom prst="roundRect">
              <a:avLst>
                <a:gd name="adj" fmla="val 31615"/>
              </a:avLst>
            </a:prstGeom>
            <a:solidFill>
              <a:srgbClr val="002678">
                <a:alpha val="50196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C133B42B-3222-1964-A638-2C2F74DB5C73}"/>
                </a:ext>
              </a:extLst>
            </p:cNvPr>
            <p:cNvSpPr/>
            <p:nvPr/>
          </p:nvSpPr>
          <p:spPr>
            <a:xfrm>
              <a:off x="13488364" y="6012426"/>
              <a:ext cx="4055109" cy="892987"/>
            </a:xfrm>
            <a:prstGeom prst="roundRect">
              <a:avLst>
                <a:gd name="adj" fmla="val 31615"/>
              </a:avLst>
            </a:prstGeom>
            <a:noFill/>
            <a:ln w="28575">
              <a:solidFill>
                <a:srgbClr val="00F3FF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0CA1428-C4E5-BDB1-76E5-ECB3F865CA8F}"/>
              </a:ext>
            </a:extLst>
          </p:cNvPr>
          <p:cNvGrpSpPr/>
          <p:nvPr userDrawn="1"/>
        </p:nvGrpSpPr>
        <p:grpSpPr>
          <a:xfrm flipV="1">
            <a:off x="711666" y="5048560"/>
            <a:ext cx="4557758" cy="1239090"/>
            <a:chOff x="13487966" y="6012426"/>
            <a:chExt cx="4055507" cy="899549"/>
          </a:xfrm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E2809009-EDED-A4B2-100F-BCDA95665165}"/>
                </a:ext>
              </a:extLst>
            </p:cNvPr>
            <p:cNvSpPr/>
            <p:nvPr/>
          </p:nvSpPr>
          <p:spPr>
            <a:xfrm>
              <a:off x="13487966" y="6018988"/>
              <a:ext cx="4055109" cy="892987"/>
            </a:xfrm>
            <a:prstGeom prst="roundRect">
              <a:avLst>
                <a:gd name="adj" fmla="val 31615"/>
              </a:avLst>
            </a:prstGeom>
            <a:solidFill>
              <a:srgbClr val="002678">
                <a:alpha val="50196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B407B1AB-635D-2789-151B-D6068609A1B1}"/>
                </a:ext>
              </a:extLst>
            </p:cNvPr>
            <p:cNvSpPr/>
            <p:nvPr/>
          </p:nvSpPr>
          <p:spPr>
            <a:xfrm>
              <a:off x="13488364" y="6012426"/>
              <a:ext cx="4055109" cy="892987"/>
            </a:xfrm>
            <a:prstGeom prst="roundRect">
              <a:avLst>
                <a:gd name="adj" fmla="val 31615"/>
              </a:avLst>
            </a:prstGeom>
            <a:noFill/>
            <a:ln w="28575">
              <a:solidFill>
                <a:srgbClr val="00F3FF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4DEA5EB5-2931-0C65-7538-0C1D22F42C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1666" y="539344"/>
            <a:ext cx="2514600" cy="113315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484A5494-FCB9-6CAE-FA4D-8F49E6203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539" y="2000645"/>
            <a:ext cx="4025911" cy="8228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3EEAEBA4-DA00-481C-4663-8EE5E33D3C24}"/>
              </a:ext>
            </a:extLst>
          </p:cNvPr>
          <p:cNvSpPr txBox="1">
            <a:spLocks/>
          </p:cNvSpPr>
          <p:nvPr userDrawn="1"/>
        </p:nvSpPr>
        <p:spPr>
          <a:xfrm>
            <a:off x="8871025" y="508535"/>
            <a:ext cx="2736540" cy="565539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90"/>
              </a:spcBef>
            </a:pPr>
            <a:r>
              <a:rPr lang="es-CO" sz="3600" spc="-1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C0A898D-3F43-DAE3-D645-DE06C58EF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8111" y="3660653"/>
            <a:ext cx="4240765" cy="914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60C479A6-BC87-71E8-6DD7-B213B6B0EA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8111" y="5317175"/>
            <a:ext cx="4240765" cy="914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3996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Vista de arriba de un puente&#10;&#10;El contenido generado por IA puede ser incorrecto.">
            <a:extLst>
              <a:ext uri="{FF2B5EF4-FFF2-40B4-BE49-F238E27FC236}">
                <a16:creationId xmlns:a16="http://schemas.microsoft.com/office/drawing/2014/main" id="{17F956DB-2946-B465-FA3F-A291E851E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751"/>
            <a:ext cx="12199326" cy="6868751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CFC67E0C-2655-8E44-4F14-4F7A9F96A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705" y="1028813"/>
            <a:ext cx="4366591" cy="1262022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443610-6616-6237-CD99-3E1EAB42B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9394" y="450651"/>
            <a:ext cx="1278171" cy="58267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2F77AC6-5FD4-C2E1-E4B8-3029C3FB7EF9}"/>
              </a:ext>
            </a:extLst>
          </p:cNvPr>
          <p:cNvGrpSpPr/>
          <p:nvPr userDrawn="1"/>
        </p:nvGrpSpPr>
        <p:grpSpPr>
          <a:xfrm>
            <a:off x="1444228" y="3732990"/>
            <a:ext cx="2645717" cy="1938422"/>
            <a:chOff x="13487966" y="6012426"/>
            <a:chExt cx="4055507" cy="899549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4204EA85-41E4-DCE5-32C4-1FA6418FA3A2}"/>
                </a:ext>
              </a:extLst>
            </p:cNvPr>
            <p:cNvSpPr/>
            <p:nvPr/>
          </p:nvSpPr>
          <p:spPr>
            <a:xfrm>
              <a:off x="13487966" y="6018988"/>
              <a:ext cx="4055109" cy="892987"/>
            </a:xfrm>
            <a:prstGeom prst="roundRect">
              <a:avLst>
                <a:gd name="adj" fmla="val 14097"/>
              </a:avLst>
            </a:prstGeom>
            <a:solidFill>
              <a:srgbClr val="002678">
                <a:alpha val="50196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733992CC-F858-4539-B5B6-94691ED7C67A}"/>
                </a:ext>
              </a:extLst>
            </p:cNvPr>
            <p:cNvSpPr/>
            <p:nvPr/>
          </p:nvSpPr>
          <p:spPr>
            <a:xfrm>
              <a:off x="13488364" y="6012426"/>
              <a:ext cx="4055109" cy="892987"/>
            </a:xfrm>
            <a:prstGeom prst="roundRect">
              <a:avLst>
                <a:gd name="adj" fmla="val 13875"/>
              </a:avLst>
            </a:prstGeom>
            <a:noFill/>
            <a:ln w="28575">
              <a:solidFill>
                <a:srgbClr val="00F3FF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A6EDCCA-9702-3E1B-8722-4B9CFC445B55}"/>
              </a:ext>
            </a:extLst>
          </p:cNvPr>
          <p:cNvGrpSpPr/>
          <p:nvPr userDrawn="1"/>
        </p:nvGrpSpPr>
        <p:grpSpPr>
          <a:xfrm>
            <a:off x="4773142" y="3719566"/>
            <a:ext cx="2645717" cy="1938422"/>
            <a:chOff x="13487966" y="6012426"/>
            <a:chExt cx="4055507" cy="899549"/>
          </a:xfrm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7D77452C-B8BD-82D1-AB2E-B13E9DE71CFE}"/>
                </a:ext>
              </a:extLst>
            </p:cNvPr>
            <p:cNvSpPr/>
            <p:nvPr/>
          </p:nvSpPr>
          <p:spPr>
            <a:xfrm>
              <a:off x="13487966" y="6018988"/>
              <a:ext cx="4055109" cy="892987"/>
            </a:xfrm>
            <a:prstGeom prst="roundRect">
              <a:avLst>
                <a:gd name="adj" fmla="val 14097"/>
              </a:avLst>
            </a:prstGeom>
            <a:solidFill>
              <a:srgbClr val="002678">
                <a:alpha val="50196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3E2FBFA3-0791-7380-B992-3F05C5F96E0A}"/>
                </a:ext>
              </a:extLst>
            </p:cNvPr>
            <p:cNvSpPr/>
            <p:nvPr/>
          </p:nvSpPr>
          <p:spPr>
            <a:xfrm>
              <a:off x="13488364" y="6012426"/>
              <a:ext cx="4055109" cy="892987"/>
            </a:xfrm>
            <a:prstGeom prst="roundRect">
              <a:avLst>
                <a:gd name="adj" fmla="val 13875"/>
              </a:avLst>
            </a:prstGeom>
            <a:noFill/>
            <a:ln w="28575">
              <a:solidFill>
                <a:srgbClr val="00F3FF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CFE52CD-00F0-73EF-565B-03B02FA33EB6}"/>
              </a:ext>
            </a:extLst>
          </p:cNvPr>
          <p:cNvGrpSpPr/>
          <p:nvPr userDrawn="1"/>
        </p:nvGrpSpPr>
        <p:grpSpPr>
          <a:xfrm>
            <a:off x="8101796" y="3732990"/>
            <a:ext cx="2645717" cy="1938422"/>
            <a:chOff x="13487966" y="6012426"/>
            <a:chExt cx="4055507" cy="899549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92927444-910B-3F47-1A96-E246603DE8A8}"/>
                </a:ext>
              </a:extLst>
            </p:cNvPr>
            <p:cNvSpPr/>
            <p:nvPr/>
          </p:nvSpPr>
          <p:spPr>
            <a:xfrm>
              <a:off x="13487966" y="6018988"/>
              <a:ext cx="4055109" cy="892987"/>
            </a:xfrm>
            <a:prstGeom prst="roundRect">
              <a:avLst>
                <a:gd name="adj" fmla="val 14097"/>
              </a:avLst>
            </a:prstGeom>
            <a:solidFill>
              <a:srgbClr val="002678">
                <a:alpha val="50196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Rectángulo redondeado 15">
              <a:extLst>
                <a:ext uri="{FF2B5EF4-FFF2-40B4-BE49-F238E27FC236}">
                  <a16:creationId xmlns:a16="http://schemas.microsoft.com/office/drawing/2014/main" id="{298F04AA-7446-D116-81FB-8027365EDB23}"/>
                </a:ext>
              </a:extLst>
            </p:cNvPr>
            <p:cNvSpPr/>
            <p:nvPr/>
          </p:nvSpPr>
          <p:spPr>
            <a:xfrm>
              <a:off x="13488364" y="6012426"/>
              <a:ext cx="4055109" cy="892987"/>
            </a:xfrm>
            <a:prstGeom prst="roundRect">
              <a:avLst>
                <a:gd name="adj" fmla="val 13875"/>
              </a:avLst>
            </a:prstGeom>
            <a:noFill/>
            <a:ln w="28575">
              <a:solidFill>
                <a:srgbClr val="00F3FF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206BA203-2387-9629-88E7-02CE54D0B58F}"/>
              </a:ext>
            </a:extLst>
          </p:cNvPr>
          <p:cNvSpPr/>
          <p:nvPr userDrawn="1"/>
        </p:nvSpPr>
        <p:spPr>
          <a:xfrm>
            <a:off x="5625548" y="3040019"/>
            <a:ext cx="940904" cy="940904"/>
          </a:xfrm>
          <a:prstGeom prst="ellipse">
            <a:avLst/>
          </a:prstGeom>
          <a:solidFill>
            <a:srgbClr val="FF6A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A6C296D-EFCC-DF79-4386-D396595FA1B2}"/>
              </a:ext>
            </a:extLst>
          </p:cNvPr>
          <p:cNvSpPr/>
          <p:nvPr userDrawn="1"/>
        </p:nvSpPr>
        <p:spPr>
          <a:xfrm>
            <a:off x="2339009" y="3040019"/>
            <a:ext cx="940904" cy="940904"/>
          </a:xfrm>
          <a:prstGeom prst="ellipse">
            <a:avLst/>
          </a:prstGeom>
          <a:solidFill>
            <a:srgbClr val="FF6A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7E7F6CE-2732-9931-037A-E8482C00F306}"/>
              </a:ext>
            </a:extLst>
          </p:cNvPr>
          <p:cNvSpPr/>
          <p:nvPr userDrawn="1"/>
        </p:nvSpPr>
        <p:spPr>
          <a:xfrm>
            <a:off x="8938592" y="3040019"/>
            <a:ext cx="940904" cy="940904"/>
          </a:xfrm>
          <a:prstGeom prst="ellipse">
            <a:avLst/>
          </a:prstGeom>
          <a:solidFill>
            <a:srgbClr val="FF6A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F191A979-A38E-807E-6F37-B5BFB084BB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2590" y="3080663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25" name="Marcador de posición de imagen 23">
            <a:extLst>
              <a:ext uri="{FF2B5EF4-FFF2-40B4-BE49-F238E27FC236}">
                <a16:creationId xmlns:a16="http://schemas.microsoft.com/office/drawing/2014/main" id="{B167E2DC-1825-4062-72D8-E2B363F277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32381" y="3080663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26" name="Marcador de posición de imagen 23">
            <a:extLst>
              <a:ext uri="{FF2B5EF4-FFF2-40B4-BE49-F238E27FC236}">
                <a16:creationId xmlns:a16="http://schemas.microsoft.com/office/drawing/2014/main" id="{B1484D65-2B18-68F8-B9A4-C20A0C2E0A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676" y="3080663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ACEF5C49-A202-EC56-217C-19FBA6B09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2886" y="4243959"/>
            <a:ext cx="2213389" cy="972296"/>
          </a:xfrm>
        </p:spPr>
        <p:txBody>
          <a:bodyPr/>
          <a:lstStyle>
            <a:lvl1pPr algn="ctr"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30" name="Marcador de texto 28">
            <a:extLst>
              <a:ext uri="{FF2B5EF4-FFF2-40B4-BE49-F238E27FC236}">
                <a16:creationId xmlns:a16="http://schemas.microsoft.com/office/drawing/2014/main" id="{7EF171AF-0034-F63A-F043-C5A1EC4606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2733" y="4243959"/>
            <a:ext cx="2213389" cy="972296"/>
          </a:xfrm>
        </p:spPr>
        <p:txBody>
          <a:bodyPr/>
          <a:lstStyle>
            <a:lvl1pPr algn="ctr"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31" name="Marcador de texto 28">
            <a:extLst>
              <a:ext uri="{FF2B5EF4-FFF2-40B4-BE49-F238E27FC236}">
                <a16:creationId xmlns:a16="http://schemas.microsoft.com/office/drawing/2014/main" id="{7935B0A4-8A19-F8A2-8B27-390339455A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2434" y="4243959"/>
            <a:ext cx="2213389" cy="972296"/>
          </a:xfrm>
        </p:spPr>
        <p:txBody>
          <a:bodyPr/>
          <a:lstStyle>
            <a:lvl1pPr algn="ctr"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6BD41F1B-B57B-15DF-4989-B0A76CFBB033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45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9778" y="558018"/>
            <a:ext cx="2632443" cy="704112"/>
          </a:xfrm>
          <a:prstGeom prst="rect">
            <a:avLst/>
          </a:prstGeom>
        </p:spPr>
        <p:txBody>
          <a:bodyPr anchor="t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56B094C2-675F-C94B-D8FD-4AEDDCBDBA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76206" y="4535233"/>
            <a:ext cx="3073823" cy="951168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00308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Morbi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venenatis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bibendum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est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sed ultrices.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Proin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rutrum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sit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amet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elit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nec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porta.</a:t>
            </a:r>
            <a:endParaRPr lang="es-CO" sz="1600" dirty="0">
              <a:solidFill>
                <a:srgbClr val="0F121B"/>
              </a:solidFill>
            </a:endParaRP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17D4E94A-8702-E911-87A5-708F5BA4F014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92138" y="4535233"/>
            <a:ext cx="3073823" cy="95116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Morbi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venenatis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bibendum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est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sed ultrices.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Proin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rutrum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sit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amet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elit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nec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porta.</a:t>
            </a:r>
            <a:endParaRPr lang="es-CO" sz="1600" dirty="0">
              <a:solidFill>
                <a:srgbClr val="0F121B"/>
              </a:solidFill>
            </a:endParaRP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B08A9B94-93BA-8A39-AEB8-679F1560612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208070" y="4535233"/>
            <a:ext cx="3073823" cy="95116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Morbi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venenatis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bibendum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est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sed ultrices.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Proin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rutrum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sit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amet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elit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</a:t>
            </a:r>
            <a:r>
              <a:rPr lang="es-CO" sz="1600" dirty="0" err="1">
                <a:solidFill>
                  <a:srgbClr val="0F121B"/>
                </a:solidFill>
                <a:latin typeface="Open Sans" panose="020B0606030504020204" pitchFamily="34" charset="0"/>
              </a:rPr>
              <a:t>nec</a:t>
            </a:r>
            <a:r>
              <a:rPr lang="es-CO" sz="1600" dirty="0">
                <a:solidFill>
                  <a:srgbClr val="0F121B"/>
                </a:solidFill>
                <a:latin typeface="Open Sans" panose="020B0606030504020204" pitchFamily="34" charset="0"/>
              </a:rPr>
              <a:t> porta.</a:t>
            </a:r>
            <a:endParaRPr lang="es-CO" sz="1600" dirty="0">
              <a:solidFill>
                <a:srgbClr val="0F121B"/>
              </a:solidFill>
            </a:endParaRPr>
          </a:p>
        </p:txBody>
      </p:sp>
      <p:sp>
        <p:nvSpPr>
          <p:cNvPr id="9" name="Marcador de gráfico 11">
            <a:extLst>
              <a:ext uri="{FF2B5EF4-FFF2-40B4-BE49-F238E27FC236}">
                <a16:creationId xmlns:a16="http://schemas.microsoft.com/office/drawing/2014/main" id="{0D90722D-5F15-F0F1-6E10-FF9AB2F604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08158" y="1734567"/>
            <a:ext cx="2610051" cy="2611400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Marcador de gráfico 11">
            <a:extLst>
              <a:ext uri="{FF2B5EF4-FFF2-40B4-BE49-F238E27FC236}">
                <a16:creationId xmlns:a16="http://schemas.microsoft.com/office/drawing/2014/main" id="{CF11F55E-3CB8-35F6-52F2-A344AC2D4B3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08180" y="1734567"/>
            <a:ext cx="2610051" cy="2611400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Marcador de gráfico 11">
            <a:extLst>
              <a:ext uri="{FF2B5EF4-FFF2-40B4-BE49-F238E27FC236}">
                <a16:creationId xmlns:a16="http://schemas.microsoft.com/office/drawing/2014/main" id="{E0541606-583D-F291-559E-F0FD4C33BEA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75628" y="1734567"/>
            <a:ext cx="2610051" cy="2611400"/>
          </a:xfrm>
        </p:spPr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364401-B6F6-EE49-31C1-FC4901F3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9394" y="450651"/>
            <a:ext cx="1278171" cy="582677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BC695AEC-E221-C1E4-E98E-DE199BADCBE6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27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a de título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9778" y="558018"/>
            <a:ext cx="2632443" cy="704112"/>
          </a:xfrm>
          <a:prstGeom prst="rect">
            <a:avLst/>
          </a:prstGeom>
        </p:spPr>
        <p:txBody>
          <a:bodyPr anchor="t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Marcador de gráfico 11">
            <a:extLst>
              <a:ext uri="{FF2B5EF4-FFF2-40B4-BE49-F238E27FC236}">
                <a16:creationId xmlns:a16="http://schemas.microsoft.com/office/drawing/2014/main" id="{E0541606-583D-F291-559E-F0FD4C33BEA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9462" y="1707250"/>
            <a:ext cx="4590359" cy="4592732"/>
          </a:xfrm>
        </p:spPr>
        <p:txBody>
          <a:bodyPr/>
          <a:lstStyle/>
          <a:p>
            <a:endParaRPr lang="es-CO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27545D5B-ED84-91EB-435A-D81BEEF6456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682092" y="1707250"/>
            <a:ext cx="5300982" cy="914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F0C750D8-5706-CE74-2282-22C4EF007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53528" y="3834630"/>
            <a:ext cx="1490937" cy="64000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EC45B3A2-117D-0418-A6ED-9FC1835B6B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753527" y="4919753"/>
            <a:ext cx="1490937" cy="76986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68F57191-43E9-4981-C8FD-735092873B2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514187" y="3834629"/>
            <a:ext cx="1468887" cy="64000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7F0E069A-F648-37FB-E28E-68B67A1B8DF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514187" y="4924794"/>
            <a:ext cx="1468887" cy="76482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BCF8FFC8-F48D-0070-6AA4-4616B450E1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19693" y="3696707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16" name="Marcador de posición de imagen 16">
            <a:extLst>
              <a:ext uri="{FF2B5EF4-FFF2-40B4-BE49-F238E27FC236}">
                <a16:creationId xmlns:a16="http://schemas.microsoft.com/office/drawing/2014/main" id="{EA358AE4-42B8-3171-17B9-731646E1BE1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19693" y="4775216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17" name="Marcador de posición de imagen 18">
            <a:extLst>
              <a:ext uri="{FF2B5EF4-FFF2-40B4-BE49-F238E27FC236}">
                <a16:creationId xmlns:a16="http://schemas.microsoft.com/office/drawing/2014/main" id="{DC2E725E-92A8-DD50-EBD7-62C3D766FE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24560" y="4775216"/>
            <a:ext cx="914400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18" name="Marcador de posición de imagen 20">
            <a:extLst>
              <a:ext uri="{FF2B5EF4-FFF2-40B4-BE49-F238E27FC236}">
                <a16:creationId xmlns:a16="http://schemas.microsoft.com/office/drawing/2014/main" id="{AA0D12D0-A82D-6CB1-4FA8-941F341990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24560" y="3696707"/>
            <a:ext cx="914400" cy="914400"/>
          </a:xfrm>
        </p:spPr>
        <p:txBody>
          <a:bodyPr/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B8AE05-90BE-72A4-0F04-64C9CB4DD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9394" y="450651"/>
            <a:ext cx="1278171" cy="582677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D13A55EF-80F0-8918-B949-AE0E387BBA3A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25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a de título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9778" y="356817"/>
            <a:ext cx="2632443" cy="704112"/>
          </a:xfrm>
          <a:prstGeom prst="rect">
            <a:avLst/>
          </a:prstGeom>
        </p:spPr>
        <p:txBody>
          <a:bodyPr anchor="t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8AC3ECFD-7E66-92B3-A18C-0F9AC78CCC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3813" y="2203732"/>
            <a:ext cx="5905500" cy="3740150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22" name="Freeform: Shape 27">
            <a:extLst>
              <a:ext uri="{FF2B5EF4-FFF2-40B4-BE49-F238E27FC236}">
                <a16:creationId xmlns:a16="http://schemas.microsoft.com/office/drawing/2014/main" id="{841B4D18-CCF1-7CA8-CE12-020EE60139D8}"/>
              </a:ext>
            </a:extLst>
          </p:cNvPr>
          <p:cNvSpPr/>
          <p:nvPr userDrawn="1"/>
        </p:nvSpPr>
        <p:spPr>
          <a:xfrm flipH="1">
            <a:off x="6373580" y="2203717"/>
            <a:ext cx="5904939" cy="3739840"/>
          </a:xfrm>
          <a:custGeom>
            <a:avLst/>
            <a:gdLst>
              <a:gd name="connsiteX0" fmla="*/ 0 w 4444970"/>
              <a:gd name="connsiteY0" fmla="*/ 0 h 3344353"/>
              <a:gd name="connsiteX1" fmla="*/ 3887567 w 4444970"/>
              <a:gd name="connsiteY1" fmla="*/ 0 h 3344353"/>
              <a:gd name="connsiteX2" fmla="*/ 4444970 w 4444970"/>
              <a:gd name="connsiteY2" fmla="*/ 557403 h 3344353"/>
              <a:gd name="connsiteX3" fmla="*/ 4444970 w 4444970"/>
              <a:gd name="connsiteY3" fmla="*/ 2786950 h 3344353"/>
              <a:gd name="connsiteX4" fmla="*/ 3887567 w 4444970"/>
              <a:gd name="connsiteY4" fmla="*/ 3344353 h 3344353"/>
              <a:gd name="connsiteX5" fmla="*/ 0 w 4444970"/>
              <a:gd name="connsiteY5" fmla="*/ 3344353 h 334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970" h="3344353">
                <a:moveTo>
                  <a:pt x="0" y="0"/>
                </a:moveTo>
                <a:lnTo>
                  <a:pt x="3887567" y="0"/>
                </a:lnTo>
                <a:cubicBezTo>
                  <a:pt x="4195412" y="0"/>
                  <a:pt x="4444970" y="249558"/>
                  <a:pt x="4444970" y="557403"/>
                </a:cubicBezTo>
                <a:lnTo>
                  <a:pt x="4444970" y="2786950"/>
                </a:lnTo>
                <a:cubicBezTo>
                  <a:pt x="4444970" y="3094795"/>
                  <a:pt x="4195412" y="3344353"/>
                  <a:pt x="3887567" y="3344353"/>
                </a:cubicBezTo>
                <a:lnTo>
                  <a:pt x="0" y="3344353"/>
                </a:lnTo>
                <a:close/>
              </a:path>
            </a:pathLst>
          </a:custGeom>
          <a:noFill/>
          <a:ln w="28575">
            <a:solidFill>
              <a:srgbClr val="0197FD"/>
            </a:solidFill>
          </a:ln>
          <a:effectLst>
            <a:glow rad="101600">
              <a:srgbClr val="0197FD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A9D567D9-99CB-0805-5D35-27560E507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30467" y="1528763"/>
            <a:ext cx="3273091" cy="40832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F121B"/>
                </a:solidFill>
              </a:defRPr>
            </a:lvl1pPr>
            <a:lvl2pPr>
              <a:defRPr>
                <a:solidFill>
                  <a:srgbClr val="0F121B"/>
                </a:solidFill>
              </a:defRPr>
            </a:lvl2pPr>
            <a:lvl3pPr>
              <a:defRPr>
                <a:solidFill>
                  <a:srgbClr val="0F121B"/>
                </a:solidFill>
              </a:defRPr>
            </a:lvl3pPr>
            <a:lvl4pPr>
              <a:defRPr>
                <a:solidFill>
                  <a:srgbClr val="0F121B"/>
                </a:solidFill>
              </a:defRPr>
            </a:lvl4pPr>
            <a:lvl5pPr>
              <a:defRPr>
                <a:solidFill>
                  <a:srgbClr val="0F121B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29" name="Marcador de texto 27">
            <a:extLst>
              <a:ext uri="{FF2B5EF4-FFF2-40B4-BE49-F238E27FC236}">
                <a16:creationId xmlns:a16="http://schemas.microsoft.com/office/drawing/2014/main" id="{99B8D7D6-06A4-7DF9-02EB-30BB4A7842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12221" y="1528763"/>
            <a:ext cx="3273091" cy="40832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F121B"/>
                </a:solidFill>
              </a:defRPr>
            </a:lvl1pPr>
            <a:lvl2pPr>
              <a:defRPr>
                <a:solidFill>
                  <a:srgbClr val="0F121B"/>
                </a:solidFill>
              </a:defRPr>
            </a:lvl2pPr>
            <a:lvl3pPr>
              <a:defRPr>
                <a:solidFill>
                  <a:srgbClr val="0F121B"/>
                </a:solidFill>
              </a:defRPr>
            </a:lvl3pPr>
            <a:lvl4pPr>
              <a:defRPr>
                <a:solidFill>
                  <a:srgbClr val="0F121B"/>
                </a:solidFill>
              </a:defRPr>
            </a:lvl4pPr>
            <a:lvl5pPr>
              <a:defRPr>
                <a:solidFill>
                  <a:srgbClr val="0F121B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  <a:endParaRPr lang="es-CO" dirty="0"/>
          </a:p>
        </p:txBody>
      </p:sp>
      <p:sp>
        <p:nvSpPr>
          <p:cNvPr id="31" name="Marcador de gráfico 30">
            <a:extLst>
              <a:ext uri="{FF2B5EF4-FFF2-40B4-BE49-F238E27FC236}">
                <a16:creationId xmlns:a16="http://schemas.microsoft.com/office/drawing/2014/main" id="{B1F15857-0565-72E1-D958-D2D177CB2FE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0" y="2203450"/>
            <a:ext cx="6096000" cy="3735388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C5765D-F5CD-F303-7EEE-348017C22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9394" y="450651"/>
            <a:ext cx="1278171" cy="582677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AB434332-3671-C54F-1398-57DA452A0FEF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27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alma, competencia de atletismo, azul&#10;&#10;El contenido generado por IA puede ser incorrecto.">
            <a:extLst>
              <a:ext uri="{FF2B5EF4-FFF2-40B4-BE49-F238E27FC236}">
                <a16:creationId xmlns:a16="http://schemas.microsoft.com/office/drawing/2014/main" id="{8BCB4613-D935-3877-DE88-A7EC84E664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9951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21357" y="356817"/>
            <a:ext cx="2632443" cy="704112"/>
          </a:xfrm>
          <a:prstGeom prst="rect">
            <a:avLst/>
          </a:prstGeom>
        </p:spPr>
        <p:txBody>
          <a:bodyPr anchor="t"/>
          <a:lstStyle>
            <a:lvl1pPr algn="r">
              <a:defRPr sz="6000" b="1">
                <a:solidFill>
                  <a:srgbClr val="0099FF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F102428-BC96-9106-CD37-F79CA313080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60" y="1767963"/>
            <a:ext cx="2936240" cy="1133157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30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750EB4-8201-08CB-8257-2E3126868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8207" y="5797566"/>
            <a:ext cx="1279358" cy="58267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4915D3E2-9C9E-0784-A818-71E61350CD0A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22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arriba de un puente&#10;&#10;El contenido generado por IA puede ser incorrecto.">
            <a:extLst>
              <a:ext uri="{FF2B5EF4-FFF2-40B4-BE49-F238E27FC236}">
                <a16:creationId xmlns:a16="http://schemas.microsoft.com/office/drawing/2014/main" id="{C2857639-3D2E-0B1A-1C14-13037A087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9970"/>
          <a:stretch>
            <a:fillRect/>
          </a:stretch>
        </p:blipFill>
        <p:spPr>
          <a:xfrm>
            <a:off x="6096000" y="-10751"/>
            <a:ext cx="6103326" cy="68687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9" y="1874332"/>
            <a:ext cx="2632443" cy="704112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rgbClr val="0099FF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F102428-BC96-9106-CD37-F79CA313080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4241" y="3285478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7F29F9D4-5387-6D82-1B9F-8EFCF0061036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5ED1BA-5E29-F807-005B-E63162553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9353" y="5797567"/>
            <a:ext cx="1278171" cy="5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5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D805248-E218-4BF6-CB95-378DF73B2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77433"/>
          <a:stretch>
            <a:fillRect/>
          </a:stretch>
        </p:blipFill>
        <p:spPr>
          <a:xfrm rot="5400000">
            <a:off x="5277970" y="-1381534"/>
            <a:ext cx="935666" cy="1554340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034" y="2060835"/>
            <a:ext cx="2632443" cy="704112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rgbClr val="0099FF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F102428-BC96-9106-CD37-F79CA313080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6034" y="3111578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750EB4-8201-08CB-8257-2E3126868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8207" y="496375"/>
            <a:ext cx="1279358" cy="58267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B0CC1B5E-E4CE-201F-2131-892A1816E311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44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66" y="1449628"/>
            <a:ext cx="2632443" cy="704112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rgbClr val="0099FF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F102428-BC96-9106-CD37-F79CA313080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6266" y="2500371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750EB4-8201-08CB-8257-2E3126868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207" y="496375"/>
            <a:ext cx="1279358" cy="58267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97C2A74D-E925-D70C-CD17-4A810EB0B863}"/>
              </a:ext>
            </a:extLst>
          </p:cNvPr>
          <p:cNvSpPr txBox="1"/>
          <p:nvPr userDrawn="1"/>
        </p:nvSpPr>
        <p:spPr>
          <a:xfrm>
            <a:off x="649462" y="496375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3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C03A21-894E-B8FF-543E-7BDF9D34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66" y="1449628"/>
            <a:ext cx="2632443" cy="704112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rgbClr val="0099FF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CF102428-BC96-9106-CD37-F79CA313080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6266" y="2500371"/>
            <a:ext cx="2936240" cy="113315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750EB4-8201-08CB-8257-2E3126868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8207" y="496375"/>
            <a:ext cx="1279358" cy="58267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E08870A9-CC49-6AEC-BC48-195EC4F21BEF}"/>
              </a:ext>
            </a:extLst>
          </p:cNvPr>
          <p:cNvSpPr txBox="1"/>
          <p:nvPr userDrawn="1"/>
        </p:nvSpPr>
        <p:spPr>
          <a:xfrm>
            <a:off x="616266" y="349219"/>
            <a:ext cx="2060747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b="1" spc="-10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SOLUCIONES</a:t>
            </a:r>
            <a:endParaRPr sz="1800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0DB7E782-7444-872D-DC5E-8992D7B5A1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61" r="8511"/>
          <a:stretch>
            <a:fillRect/>
          </a:stretch>
        </p:blipFill>
        <p:spPr>
          <a:xfrm>
            <a:off x="0" y="4410576"/>
            <a:ext cx="12192000" cy="24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85AEF-F47F-E91F-1C01-3520139B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EB1945-EF8E-C30E-6C1E-7D4106280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3E9C5-3C5C-4B36-76AC-88D1B4C8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B68317-1E73-EDE3-5FC4-CE8F1BF5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53C2CC-819B-2D60-F8B2-0A9FFD3C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521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D78D8-4F4B-D6DB-E6A8-17B730BB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B7ED09-78D7-A4EB-A83D-96D1DBE6E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37F682-141E-F93F-62FE-64C0D845A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2DD8A3-5729-394E-4AED-7B185D43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1A4BF-336F-949B-E0AE-651FDA33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53220F-364D-787C-2F44-28F5E79A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231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0C351-C25D-3FF9-B21C-E548715F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19805E-81BD-1719-4B7C-92AEF89E1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FB32E0-519F-7496-E18B-141AC5EEA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9842A2-5E22-ADF5-22A1-72CCDA30D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07329C-10F7-B06C-B260-26171BFC1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D51030-697F-73FD-0F1F-B92B7318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1B7C5B-95B3-2C86-A2D5-2C2A8DE0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18EA8F-4F71-770A-3C6D-7E6D5301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572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13943-1924-077E-F30A-62D38763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EAF2B6-6FE4-AA0C-CA0C-51FE35C7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218CED-8361-53D8-0F33-EF6812E0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B0AE-8C18-8E86-EF3E-84F671C4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188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7A80A8-6B19-67AA-4673-1C499D86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D5E459-6D93-0508-CFAC-BDF5BE8D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D443F5-B7E7-DA01-4CB9-37757E23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3972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47CBB-716D-1901-F56E-832C15F3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6C6B84-A925-2685-7F70-3EE662C6D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8A5DA8-9BD6-353D-8359-7ADF352A6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5F4F24-1318-94EC-DED9-43972132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6A0E3D-BE69-AF9E-91DD-6406A49C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A777E-EA63-094F-5B8E-76E64A27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50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20479-205A-5B6B-117A-24A12938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2ED563-507F-24FC-2B1A-A9D3B949A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D57EEE2-B1CC-35BC-8544-E85C3F2FF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D7AFCE-F88E-AC5A-97EE-D526BF85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5D0370-4D16-6389-ACCE-CB72FDCB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D9E737-3C91-C38E-95DB-805A7F50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853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16DABF-F7CE-E25E-E506-50077EE33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B6183-90EE-0F96-85EE-244577139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3A3EC9-DC42-25BB-0CA1-766721BC1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34A5C-7E47-42CF-93E4-6E1081419D8F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8E6A94-8327-EEBE-B471-4278F44CD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61DD67-F3A0-3C6D-5040-FE5A4671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C60D35-213E-49E3-8F7D-8246A0A0A1F8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6C6AB7-CA22-AC05-BBB5-6DA6AFF5CB0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581140"/>
            <a:ext cx="15573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CO" sz="14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Información Interna</a:t>
            </a:r>
          </a:p>
        </p:txBody>
      </p:sp>
    </p:spTree>
    <p:extLst>
      <p:ext uri="{BB962C8B-B14F-4D97-AF65-F5344CB8AC3E}">
        <p14:creationId xmlns:p14="http://schemas.microsoft.com/office/powerpoint/2010/main" val="68443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242CE6-A7CA-0CC6-DC4E-4C4D0136C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56EE6-A0D3-8C9B-ED94-E77CBC98E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2E5AFB-FF00-944B-9E43-886FC4274E1E}" type="datetimeFigureOut">
              <a:rPr lang="es-CO" smtClean="0"/>
              <a:t>27/02/2026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B2C8E4-0AA9-77AD-D0B1-253E65090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38EA34-3AA0-FEFA-B6FF-D13B995D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9CE53-F45C-994E-A9B3-02D509214437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64260BA5-6DC6-D133-37E1-DF9EA1AE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F18F99-013F-6574-0F16-83B31A1F20D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581140"/>
            <a:ext cx="1557338" cy="2133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CO" sz="14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Información Interna</a:t>
            </a:r>
          </a:p>
        </p:txBody>
      </p:sp>
    </p:spTree>
    <p:extLst>
      <p:ext uri="{BB962C8B-B14F-4D97-AF65-F5344CB8AC3E}">
        <p14:creationId xmlns:p14="http://schemas.microsoft.com/office/powerpoint/2010/main" val="271766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E333E-FF58-86E0-4216-45CA6E070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7BE69E7-1217-4ED4-0189-977775C9739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51450" y="3191454"/>
            <a:ext cx="5744550" cy="475091"/>
          </a:xfrm>
        </p:spPr>
        <p:txBody>
          <a:bodyPr>
            <a:noAutofit/>
          </a:bodyPr>
          <a:lstStyle/>
          <a:p>
            <a:r>
              <a:rPr lang="es-MX" dirty="0">
                <a:solidFill>
                  <a:srgbClr val="002F86"/>
                </a:solidFill>
                <a:latin typeface="Tahoma"/>
                <a:cs typeface="Tahoma"/>
              </a:rPr>
              <a:t>Propuesta Reforma Parcial de Estatutos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4136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51FF1-0E31-2A43-7527-732B7030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7723C25-5184-6653-2796-30DD4E7B229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14905" y="1004261"/>
            <a:ext cx="7830598" cy="498537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MX" b="1" dirty="0">
                <a:solidFill>
                  <a:srgbClr val="002B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Propuesta Reforma Parcial de Estatutos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5C6A08A-0706-F05A-90EE-7AE51EFDD3F1}"/>
              </a:ext>
            </a:extLst>
          </p:cNvPr>
          <p:cNvSpPr txBox="1">
            <a:spLocks/>
          </p:cNvSpPr>
          <p:nvPr/>
        </p:nvSpPr>
        <p:spPr>
          <a:xfrm>
            <a:off x="414905" y="1502798"/>
            <a:ext cx="11146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1600">
                <a:solidFill>
                  <a:srgbClr val="002B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el ejercicio de revisión estratégica de ISA, se definieron dos ejes estratégicos principales: la consolidación del servicio de transmisión de energía eléctrica y el desarrollo de una nueva línea de Soluciones Energéticas. INTERCOLOMBIA se concentrará en la construcción, operación y mantenimiento de las redes de transmisión en Colombia, buscando economías de escala y mayores eficiencias. Por su parte, TRANSELCA se enfocará en el negocio de Soluciones Energéticas en Colombia, apoyada en una estrategia comercial fuerte y decidida para cumplir las metas establecidas en la Estrategia ISA 2040.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002B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4EE121F-1B6F-04FD-8888-4501A7A0AB68}"/>
              </a:ext>
            </a:extLst>
          </p:cNvPr>
          <p:cNvGrpSpPr/>
          <p:nvPr/>
        </p:nvGrpSpPr>
        <p:grpSpPr>
          <a:xfrm>
            <a:off x="737539" y="4107430"/>
            <a:ext cx="10501023" cy="1865579"/>
            <a:chOff x="630803" y="2951429"/>
            <a:chExt cx="10501023" cy="1865579"/>
          </a:xfrm>
        </p:grpSpPr>
        <p:sp>
          <p:nvSpPr>
            <p:cNvPr id="21" name="Subtítulo 2">
              <a:extLst>
                <a:ext uri="{FF2B5EF4-FFF2-40B4-BE49-F238E27FC236}">
                  <a16:creationId xmlns:a16="http://schemas.microsoft.com/office/drawing/2014/main" id="{07EF503D-3409-CF85-857C-BC0BBC33E1CF}"/>
                </a:ext>
              </a:extLst>
            </p:cNvPr>
            <p:cNvSpPr txBox="1">
              <a:spLocks/>
            </p:cNvSpPr>
            <p:nvPr/>
          </p:nvSpPr>
          <p:spPr>
            <a:xfrm>
              <a:off x="4015409" y="2951429"/>
              <a:ext cx="7116417" cy="18655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003086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233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just" defTabSz="233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0" cap="none" spc="0" normalizeH="0" baseline="0" noProof="1">
                  <a:ln>
                    <a:noFill/>
                  </a:ln>
                  <a:solidFill>
                    <a:srgbClr val="002B8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Artículo 25, literal c.</a:t>
              </a:r>
              <a:r>
                <a:rPr kumimoji="0" lang="es-MX" sz="1600" b="0" i="0" u="none" strike="noStrike" kern="0" cap="none" spc="0" normalizeH="0" baseline="0" noProof="1">
                  <a:ln>
                    <a:noFill/>
                  </a:ln>
                  <a:solidFill>
                    <a:srgbClr val="002B8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Corresponde a la Asamblea General de Accionistas aprobar las reformas de los estatutos sociales.</a:t>
              </a:r>
            </a:p>
            <a:p>
              <a:pPr marL="0" marR="0" lvl="0" indent="0" algn="just" defTabSz="233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0" cap="none" spc="0" normalizeH="0" baseline="0" noProof="1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just" defTabSz="233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0" cap="none" spc="0" normalizeH="0" baseline="0" noProof="1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just" defTabSz="233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0" cap="none" spc="0" normalizeH="0" baseline="0" noProof="1">
                  <a:ln>
                    <a:noFill/>
                  </a:ln>
                  <a:solidFill>
                    <a:srgbClr val="002B8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Artículo 37, literales c y m</a:t>
              </a:r>
              <a:r>
                <a:rPr kumimoji="0" lang="es-MX" sz="1600" b="0" i="0" u="none" strike="noStrike" kern="0" cap="none" spc="0" normalizeH="0" baseline="0" noProof="1">
                  <a:ln>
                    <a:noFill/>
                  </a:ln>
                  <a:solidFill>
                    <a:srgbClr val="002B8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Corresponde a la Junta Directiva convocar a la Asamblea General de Accionistas y proponerle reformas estatutarias.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ectangle 57">
              <a:extLst>
                <a:ext uri="{FF2B5EF4-FFF2-40B4-BE49-F238E27FC236}">
                  <a16:creationId xmlns:a16="http://schemas.microsoft.com/office/drawing/2014/main" id="{392DB6F3-2FC9-E46C-1601-E25E43FAC4C7}"/>
                </a:ext>
              </a:extLst>
            </p:cNvPr>
            <p:cNvSpPr/>
            <p:nvPr/>
          </p:nvSpPr>
          <p:spPr>
            <a:xfrm>
              <a:off x="630803" y="3429000"/>
              <a:ext cx="2970805" cy="1021757"/>
            </a:xfrm>
            <a:prstGeom prst="rect">
              <a:avLst/>
            </a:prstGeom>
            <a:solidFill>
              <a:srgbClr val="002B8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Justificación Estatutaria</a:t>
              </a: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6408E46-EF4F-8831-3438-AEE4BDB0A902}"/>
              </a:ext>
            </a:extLst>
          </p:cNvPr>
          <p:cNvSpPr txBox="1"/>
          <p:nvPr/>
        </p:nvSpPr>
        <p:spPr>
          <a:xfrm>
            <a:off x="414905" y="3157163"/>
            <a:ext cx="111462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implementación de las decisiones estratégicas mencionadas, resultaron en modificaciones a la estructura de personal de TRANSELCA, que implican ajustes en sus estatutos sociales. (artículos 33º, 37º y 41Ao). Igualmente se propone eliminar el artículo 40º para homologar la practica de ISA y sus empresas en relación con el periodo de los Representantes Legales de las empresas.</a:t>
            </a:r>
          </a:p>
        </p:txBody>
      </p:sp>
    </p:spTree>
    <p:extLst>
      <p:ext uri="{BB962C8B-B14F-4D97-AF65-F5344CB8AC3E}">
        <p14:creationId xmlns:p14="http://schemas.microsoft.com/office/powerpoint/2010/main" val="220922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2D99E-19CA-2743-FB31-A015BB200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ítulo 2">
            <a:extLst>
              <a:ext uri="{FF2B5EF4-FFF2-40B4-BE49-F238E27FC236}">
                <a16:creationId xmlns:a16="http://schemas.microsoft.com/office/drawing/2014/main" id="{A3C59EC0-A884-FD58-2D1C-CA85F887EBBE}"/>
              </a:ext>
            </a:extLst>
          </p:cNvPr>
          <p:cNvSpPr txBox="1">
            <a:spLocks/>
          </p:cNvSpPr>
          <p:nvPr/>
        </p:nvSpPr>
        <p:spPr>
          <a:xfrm>
            <a:off x="553665" y="1599793"/>
            <a:ext cx="11084670" cy="5029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308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1" i="0" u="sng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Artículo 33º Presidente y Secretario de la Junta Directiva – Párrafo primero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030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nueva estructura societaria desaparece la figura del Secretario General, por tanto, se elimina la mención y se propone la siguiente redacción: </a:t>
            </a:r>
            <a:r>
              <a:rPr kumimoji="0" lang="es-CO" sz="1400" b="0" i="1" u="sng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“…El responsable de los asuntos jurídicos de la sociedad o quien haga sus veces es el secretario de la Junta Directiva…”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1" i="0" u="sng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Artículo 37º Deberes y Derechos específicos de los Miembros de Junta Directiva, literal l) 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030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nueva estructura societaria desaparece la figura del Secretario General, por tanto, se elimina la designación de éste por parte de la Junta Directiva.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1" i="0" u="sng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Artículo 40º Período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030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elimina, para adoptar la práctica estándar en relación con el periodo de los representantes legales en ISA y sus empresas.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1" i="0" u="sng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Artículo 41o Funciones: Son funciones del Gerente General …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030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renumera por eliminación del artículo 40º. Su nuevo numeral es el 40º.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1" i="0" u="sng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Artículo 41ºA De los Representantes Legales Judiciales – modificación literal e), inclusión literal f)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030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dar celeridad y seguridad a la defensa legal de la misma, se da los representantes legales judiciales la capacidad nombrar los apoderados judiciales o extrajudiciales que sean necesarios para la adecuada representación de la sociedad en procesos jurisdiccionales, conciliaciones extrajudiciales o en vía administrativa.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rgbClr val="0030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Igualmente se renumera por la eliminación del artículo 40º. Su nuevo numeral es el 41º.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2B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7AE3B2BA-8551-8CDE-5B7D-8D143E5C097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3665" y="917089"/>
            <a:ext cx="7830598" cy="498537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MX" b="1" dirty="0">
                <a:solidFill>
                  <a:srgbClr val="002B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Propuesta Reforma Parcial de Estatutos</a:t>
            </a:r>
          </a:p>
        </p:txBody>
      </p:sp>
    </p:spTree>
    <p:extLst>
      <p:ext uri="{BB962C8B-B14F-4D97-AF65-F5344CB8AC3E}">
        <p14:creationId xmlns:p14="http://schemas.microsoft.com/office/powerpoint/2010/main" val="2328800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92E46-1A2E-1574-8774-4E71E4BB8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5B7E084-D442-2F82-EB60-EE88002C049F}"/>
              </a:ext>
            </a:extLst>
          </p:cNvPr>
          <p:cNvGraphicFramePr>
            <a:graphicFrameLocks noGrp="1"/>
          </p:cNvGraphicFramePr>
          <p:nvPr/>
        </p:nvGraphicFramePr>
        <p:xfrm>
          <a:off x="552449" y="1219962"/>
          <a:ext cx="11087101" cy="5066538"/>
        </p:xfrm>
        <a:graphic>
          <a:graphicData uri="http://schemas.openxmlformats.org/drawingml/2006/table">
            <a:tbl>
              <a:tblPr firstRow="1" firstCol="1" bandRow="1"/>
              <a:tblGrid>
                <a:gridCol w="2067545">
                  <a:extLst>
                    <a:ext uri="{9D8B030D-6E8A-4147-A177-3AD203B41FA5}">
                      <a16:colId xmlns:a16="http://schemas.microsoft.com/office/drawing/2014/main" val="371360698"/>
                    </a:ext>
                  </a:extLst>
                </a:gridCol>
                <a:gridCol w="4442064">
                  <a:extLst>
                    <a:ext uri="{9D8B030D-6E8A-4147-A177-3AD203B41FA5}">
                      <a16:colId xmlns:a16="http://schemas.microsoft.com/office/drawing/2014/main" val="2327641075"/>
                    </a:ext>
                  </a:extLst>
                </a:gridCol>
                <a:gridCol w="4577492">
                  <a:extLst>
                    <a:ext uri="{9D8B030D-6E8A-4147-A177-3AD203B41FA5}">
                      <a16:colId xmlns:a16="http://schemas.microsoft.com/office/drawing/2014/main" val="1296720345"/>
                    </a:ext>
                  </a:extLst>
                </a:gridCol>
              </a:tblGrid>
              <a:tr h="267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ACTUAL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REFORMA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857503"/>
                  </a:ext>
                </a:extLst>
              </a:tr>
              <a:tr h="1757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33o.- Presidente y Secretario de la Junta Directiva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 Junta Directiva elegirá entre sus miembros a la persona que deba presidir las reuniones. </a:t>
                      </a:r>
                      <a:r>
                        <a:rPr lang="es-CO" sz="14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 Secretario General de la Sociedad o quien haga sus veces es el secretario de la Junta Directiva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 Las funciones del Presidente de la Junta Directiva son las siguientes: …</a:t>
                      </a: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 Junta Directiva elegirá entre sus miembros a la persona que deba presidir las reuniones. </a:t>
                      </a:r>
                      <a:r>
                        <a:rPr lang="es-CO" sz="1400" dirty="0">
                          <a:solidFill>
                            <a:srgbClr val="009C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 responsable de los asuntos jurídicos de la sociedad o quien haga sus veces es el secretario de la Junta Directiva. 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Las funciones del Presidente de la Junta Directiva son las siguientes: …</a:t>
                      </a: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541738"/>
                  </a:ext>
                </a:extLst>
              </a:tr>
              <a:tr h="24761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37o.- Funciones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Son funciones de la Junta Directiva las siguientes: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l) Elegir y remover libremente al Gerente General con sus suplentes y al Secretario General y señalarles su remuneración. Igualmente, la Junta Directiva designará, para efectos de la Representación legal judicial de la Sociedad, abogados, quienes la representarán ante las autoridades jurisdiccionales, administrativas y policivas;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Son funciones de la Junta Directiva las siguientes: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l) Elegir y remover libremente al Gerente General con sus suplentes </a:t>
                      </a:r>
                      <a:r>
                        <a:rPr lang="es-ES_tradnl" sz="1400" strike="sng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 al Secretario General</a:t>
                      </a: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y señalarles su remuneración. Igualmente, la Junta Directiva designará, para efectos de la Representación legal judicial de la Sociedad, abogados, quienes la representarán ante las autoridades jurisdiccionales, administrativas y policivas;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021636"/>
                  </a:ext>
                </a:extLst>
              </a:tr>
              <a:tr h="5655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40o.- Período 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 período del Gerente General será de un (1) año, pudiendo ser reelegido indefinidamente.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400" strike="sng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 período del Gerente General será de un (1) año, pudiendo ser reelegido indefinidamente. </a:t>
                      </a:r>
                      <a:r>
                        <a:rPr lang="es-ES_tradnl" sz="14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(Se elimina)</a:t>
                      </a:r>
                      <a:endParaRPr lang="es-CO" sz="14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447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93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621C5-E793-27E3-6397-80AD525E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6B3B339-0B55-B1B5-DD93-14D4D3ABBF8F}"/>
              </a:ext>
            </a:extLst>
          </p:cNvPr>
          <p:cNvGraphicFramePr>
            <a:graphicFrameLocks noGrp="1"/>
          </p:cNvGraphicFramePr>
          <p:nvPr/>
        </p:nvGraphicFramePr>
        <p:xfrm>
          <a:off x="523874" y="1460811"/>
          <a:ext cx="11077576" cy="3767012"/>
        </p:xfrm>
        <a:graphic>
          <a:graphicData uri="http://schemas.openxmlformats.org/drawingml/2006/table">
            <a:tbl>
              <a:tblPr firstRow="1" firstCol="1" bandRow="1"/>
              <a:tblGrid>
                <a:gridCol w="2065769">
                  <a:extLst>
                    <a:ext uri="{9D8B030D-6E8A-4147-A177-3AD203B41FA5}">
                      <a16:colId xmlns:a16="http://schemas.microsoft.com/office/drawing/2014/main" val="371360698"/>
                    </a:ext>
                  </a:extLst>
                </a:gridCol>
                <a:gridCol w="4438248">
                  <a:extLst>
                    <a:ext uri="{9D8B030D-6E8A-4147-A177-3AD203B41FA5}">
                      <a16:colId xmlns:a16="http://schemas.microsoft.com/office/drawing/2014/main" val="2327641075"/>
                    </a:ext>
                  </a:extLst>
                </a:gridCol>
                <a:gridCol w="4573559">
                  <a:extLst>
                    <a:ext uri="{9D8B030D-6E8A-4147-A177-3AD203B41FA5}">
                      <a16:colId xmlns:a16="http://schemas.microsoft.com/office/drawing/2014/main" val="1296720345"/>
                    </a:ext>
                  </a:extLst>
                </a:gridCol>
              </a:tblGrid>
              <a:tr h="148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ACTUAL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REFORMA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857503"/>
                  </a:ext>
                </a:extLst>
              </a:tr>
              <a:tr h="208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41o Funciones: (Gerente General)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41o Funciones: Son funciones del Gerente General …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</a:t>
                      </a:r>
                      <a:r>
                        <a:rPr lang="es-ES_tradnl" sz="1400" dirty="0">
                          <a:solidFill>
                            <a:srgbClr val="009C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40o</a:t>
                      </a: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Funciones: Son funciones del Gerente General…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9C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(Se modifica numeración)</a:t>
                      </a:r>
                      <a:endParaRPr lang="es-CO" sz="1400" dirty="0">
                        <a:solidFill>
                          <a:srgbClr val="009C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853794"/>
                  </a:ext>
                </a:extLst>
              </a:tr>
              <a:tr h="15425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O" sz="1400" b="1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41o.A- De los Representantas Legales Judiciales 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41o.A- De los Representantas Legales Judiciales: Los representantes legales judiciales deben ser abogados y tendrán entre otras las siguientes facultades: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e) Las demás atribuciones propias de la naturaleza de dicha representación.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ARTICULO 41o- De los Representantas Legales Judiciales: Los representantes legales judiciales deben ser abogados y tendrán entre otras las siguientes facultades: </a:t>
                      </a:r>
                      <a:r>
                        <a:rPr lang="es-CO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400" dirty="0">
                          <a:solidFill>
                            <a:srgbClr val="009C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e) Representar judicial y extrajudicialmente a la sociedad y constituir apoderados judiciales y extrajudiciales, cuando fuere necesario.</a:t>
                      </a:r>
                      <a:endParaRPr lang="es-CO" sz="1400" b="1" dirty="0">
                        <a:solidFill>
                          <a:srgbClr val="009C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9C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f)</a:t>
                      </a:r>
                      <a:r>
                        <a:rPr lang="es-ES_tradnl" sz="1400" dirty="0">
                          <a:solidFill>
                            <a:srgbClr val="002B86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Las demás atribuciones propias de la naturaleza de dicha representación.</a:t>
                      </a:r>
                      <a:endParaRPr lang="es-CO" sz="1400" dirty="0">
                        <a:solidFill>
                          <a:srgbClr val="002B86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3659505" algn="ctr"/>
                        </a:tabLst>
                      </a:pPr>
                      <a:r>
                        <a:rPr lang="es-ES_tradnl" sz="1400" dirty="0">
                          <a:solidFill>
                            <a:srgbClr val="009C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(Se modifica numeración)</a:t>
                      </a:r>
                      <a:endParaRPr lang="es-CO" sz="1400" dirty="0">
                        <a:solidFill>
                          <a:srgbClr val="009C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1409" marR="214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1756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69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00D56-F167-5D75-3791-A335220D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2FCB5B-7CF7-633D-D2C8-9CCC870BF424}"/>
              </a:ext>
            </a:extLst>
          </p:cNvPr>
          <p:cNvSpPr txBox="1">
            <a:spLocks/>
          </p:cNvSpPr>
          <p:nvPr/>
        </p:nvSpPr>
        <p:spPr>
          <a:xfrm>
            <a:off x="563413" y="1293048"/>
            <a:ext cx="10309942" cy="4486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2400" b="1" kern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233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1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Solicitud de Aprobación</a:t>
            </a:r>
          </a:p>
          <a:p>
            <a:pPr marL="0" marR="0" lvl="0" indent="0" algn="just" defTabSz="233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400" b="1" i="1" u="sng" strike="noStrike" kern="0" cap="none" spc="0" normalizeH="0" baseline="0" noProof="1">
              <a:ln>
                <a:noFill/>
              </a:ln>
              <a:solidFill>
                <a:srgbClr val="002B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288E91-169D-7985-87DA-E7038F573659}"/>
              </a:ext>
            </a:extLst>
          </p:cNvPr>
          <p:cNvSpPr txBox="1"/>
          <p:nvPr/>
        </p:nvSpPr>
        <p:spPr>
          <a:xfrm>
            <a:off x="556124" y="1517396"/>
            <a:ext cx="110293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0" cap="none" spc="0" normalizeH="0" baseline="0" noProof="1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solicita autorización a la Junta Directiva para convocar a la Asamblea General de Accionistas, para presentar la propuesta de reforma de los artículos 33, 37, 41, 41A, y eliminación del artículo 40 de los estatutos sociales.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2B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Autorizar al Representante Legal y sus suplentes o apoderados, para elevar a escritura pública la reforma de los estatutos sociales y registrar en la Cámara de Comercio la correspondiente reforma estatutaria.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02B8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02B8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Incorporar en un solo texto los Estatutos Sociales de TRANSELCA S.A. E.S.P., incluyendo esta modificación y para indicar en los artículos que han sido objeto de modificación en reuniones de Asambleas de Accionistas anteriores, el Acta y la escritura pública por medio de la cual se legaliza la reforma correspondiente.</a:t>
            </a:r>
          </a:p>
        </p:txBody>
      </p:sp>
    </p:spTree>
    <p:extLst>
      <p:ext uri="{BB962C8B-B14F-4D97-AF65-F5344CB8AC3E}">
        <p14:creationId xmlns:p14="http://schemas.microsoft.com/office/powerpoint/2010/main" val="19185501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37cf70c-1091-499f-b577-72ba042c00d1}" enabled="1" method="Standard" siteId="{c980e410-0b5c-48bc-bd1a-8b91cabc84b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1036</Words>
  <Application>Microsoft Office PowerPoint</Application>
  <PresentationFormat>Panorámica</PresentationFormat>
  <Paragraphs>56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Open Sans</vt:lpstr>
      <vt:lpstr>Tahoma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GABRIELA GOMEZ MANJARRES</dc:creator>
  <cp:lastModifiedBy>MARIA GABRIELA GOMEZ MANJARRES</cp:lastModifiedBy>
  <cp:revision>1</cp:revision>
  <dcterms:created xsi:type="dcterms:W3CDTF">2026-02-05T20:26:00Z</dcterms:created>
  <dcterms:modified xsi:type="dcterms:W3CDTF">2026-02-27T19:41:19Z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de Office:8\1_Tema de Office:8</vt:lpwstr>
  </property>
  <property fmtid="{D5CDD505-2E9C-101B-9397-08002B2CF9AE}" pid="3" name="ClassificationContentMarkingFooterText">
    <vt:lpwstr>Información Interna</vt:lpwstr>
  </property>
</Properties>
</file>